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32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</a:t>
            </a:r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Day 32 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132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What is </a:t>
            </a:r>
            <a:r>
              <a:rPr lang="en-US" sz="1999" dirty="0" smtClean="0">
                <a:solidFill>
                  <a:schemeClr val="bg1"/>
                </a:solidFill>
              </a:rPr>
              <a:t>Web </a:t>
            </a:r>
            <a:r>
              <a:rPr lang="en-US" sz="1999" dirty="0">
                <a:solidFill>
                  <a:schemeClr val="bg1"/>
                </a:solidFill>
              </a:rPr>
              <a:t>API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Steps for Creating Web API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Create Service Consumption Model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Implementation of Web API</a:t>
            </a:r>
          </a:p>
        </p:txBody>
      </p:sp>
    </p:spTree>
    <p:extLst>
      <p:ext uri="{BB962C8B-B14F-4D97-AF65-F5344CB8AC3E}">
        <p14:creationId xmlns:p14="http://schemas.microsoft.com/office/powerpoint/2010/main" val="294803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250</Words>
  <Application>Microsoft Office PowerPoint</Application>
  <PresentationFormat>Custom</PresentationFormat>
  <Paragraphs>71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2021-09-12T14:00:32Z</dcterms:modified>
</cp:coreProperties>
</file>